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43442"/>
            <a:ext cx="9034943" cy="5557358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вийде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Пагінчик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пня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Єссеєвого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Галузка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дасть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плід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коріння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спочине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Нім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Дух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дух мудрости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розуму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дух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поради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лицарства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дух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пізнання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страху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Господнього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352338" y="197111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11:1-5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9480"/>
            <a:ext cx="9144000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уподобання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страху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Господньому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погляд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очей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не на послух ушей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рішати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але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убогих за правдою,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правосуддя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чинитиме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слушно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сумирним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 І вдарить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землю жезлом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уст,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віддихом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губ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смерть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заподіє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безбожному.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7013"/>
            <a:ext cx="889023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станеться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поясом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клубів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вірність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же поясом стегон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112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5</cp:revision>
  <dcterms:created xsi:type="dcterms:W3CDTF">2021-12-07T20:43:07Z</dcterms:created>
  <dcterms:modified xsi:type="dcterms:W3CDTF">2024-06-29T07:46:22Z</dcterms:modified>
</cp:coreProperties>
</file>